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63" r:id="rId5"/>
    <p:sldId id="266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latin typeface="휴먼엑스포" panose="02030504000101010101" pitchFamily="18" charset="-127"/>
                <a:ea typeface="휴먼엑스포" panose="02030504000101010101" pitchFamily="18" charset="-127"/>
              </a:rPr>
              <a:t>멀리 </a:t>
            </a:r>
            <a:r>
              <a:rPr lang="ko-KR" altLang="en-US" dirty="0">
                <a:latin typeface="휴먼엑스포" panose="02030504000101010101" pitchFamily="18" charset="-127"/>
                <a:ea typeface="휴먼엑스포" panose="02030504000101010101" pitchFamily="18" charset="-127"/>
              </a:rPr>
              <a:t>날리기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774424" y="3723011"/>
            <a:ext cx="8637072" cy="977621"/>
          </a:xfrm>
        </p:spPr>
        <p:txBody>
          <a:bodyPr/>
          <a:lstStyle/>
          <a:p>
            <a:r>
              <a:rPr lang="en-US" altLang="ko-KR" dirty="0"/>
              <a:t>2014182043 </a:t>
            </a:r>
            <a:r>
              <a:rPr lang="ko-KR" altLang="en-US" dirty="0" err="1"/>
              <a:t>차종원</a:t>
            </a:r>
            <a:endParaRPr lang="en-US" altLang="ko-KR" dirty="0"/>
          </a:p>
          <a:p>
            <a:r>
              <a:rPr lang="en-US" altLang="ko-KR" dirty="0"/>
              <a:t>2d </a:t>
            </a:r>
            <a:r>
              <a:rPr lang="ko-KR" altLang="en-US" dirty="0"/>
              <a:t>프로그래밍 </a:t>
            </a:r>
            <a:r>
              <a:rPr lang="en-US" altLang="ko-KR" dirty="0"/>
              <a:t>02</a:t>
            </a:r>
            <a:r>
              <a:rPr lang="ko-KR" altLang="en-US" dirty="0"/>
              <a:t>분반</a:t>
            </a:r>
          </a:p>
        </p:txBody>
      </p:sp>
    </p:spTree>
    <p:extLst>
      <p:ext uri="{BB962C8B-B14F-4D97-AF65-F5344CB8AC3E}">
        <p14:creationId xmlns:p14="http://schemas.microsoft.com/office/powerpoint/2010/main" val="3718926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18328" y="214315"/>
            <a:ext cx="9291215" cy="1049235"/>
          </a:xfrm>
        </p:spPr>
        <p:txBody>
          <a:bodyPr/>
          <a:lstStyle/>
          <a:p>
            <a:r>
              <a:rPr lang="ko-KR" altLang="en-US" dirty="0"/>
              <a:t>타이밍을 맞춰 클릭해 황소를 멀리 날린다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95"/>
          <a:stretch/>
        </p:blipFill>
        <p:spPr>
          <a:xfrm>
            <a:off x="576546" y="2090146"/>
            <a:ext cx="5062233" cy="3038794"/>
          </a:xfrm>
        </p:spPr>
      </p:pic>
      <p:sp>
        <p:nvSpPr>
          <p:cNvPr id="5" name="TextBox 4"/>
          <p:cNvSpPr txBox="1"/>
          <p:nvPr/>
        </p:nvSpPr>
        <p:spPr>
          <a:xfrm>
            <a:off x="5638780" y="1263550"/>
            <a:ext cx="50707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황소는 최대한 멀리 날아 가야함</a:t>
            </a:r>
            <a:r>
              <a:rPr lang="en-US" altLang="ko-KR" sz="1600" dirty="0"/>
              <a:t>. </a:t>
            </a:r>
          </a:p>
          <a:p>
            <a:pPr algn="ctr"/>
            <a:endParaRPr lang="en-US" altLang="ko-KR" sz="1600" dirty="0"/>
          </a:p>
          <a:p>
            <a:pPr algn="ctr"/>
            <a:r>
              <a:rPr lang="ko-KR" altLang="en-US" sz="1600" dirty="0"/>
              <a:t>누가 더 멀리 날아 </a:t>
            </a:r>
            <a:r>
              <a:rPr lang="ko-KR" altLang="en-US" sz="1600" dirty="0" err="1"/>
              <a:t>갔는가에</a:t>
            </a:r>
            <a:r>
              <a:rPr lang="ko-KR" altLang="en-US" sz="1600" dirty="0"/>
              <a:t> 관한 경쟁</a:t>
            </a:r>
            <a:r>
              <a:rPr lang="en-US" altLang="ko-KR" sz="1600" dirty="0"/>
              <a:t>. </a:t>
            </a:r>
            <a:r>
              <a:rPr lang="ko-KR" altLang="en-US" sz="1600" dirty="0"/>
              <a:t>속도가 </a:t>
            </a:r>
            <a:r>
              <a:rPr lang="en-US" altLang="ko-KR" sz="1600" dirty="0"/>
              <a:t>0</a:t>
            </a:r>
            <a:r>
              <a:rPr lang="ko-KR" altLang="en-US" sz="1600" dirty="0" err="1"/>
              <a:t>이되면</a:t>
            </a:r>
            <a:r>
              <a:rPr lang="ko-KR" altLang="en-US" sz="1600" dirty="0"/>
              <a:t> 게임오버가 되고 날아간 거리를 기록</a:t>
            </a:r>
            <a:r>
              <a:rPr lang="en-US" altLang="ko-KR" sz="1600" dirty="0"/>
              <a:t>.</a:t>
            </a:r>
          </a:p>
          <a:p>
            <a:pPr algn="ctr"/>
            <a:endParaRPr lang="en-US" altLang="ko-KR" sz="1600" dirty="0"/>
          </a:p>
          <a:p>
            <a:pPr algn="ctr"/>
            <a:r>
              <a:rPr lang="ko-KR" altLang="en-US" sz="2800" u="sng" dirty="0"/>
              <a:t>복잡한 컨트롤 없이 하나의 버튼으로 다채로운 액션을 즐길 수 있다</a:t>
            </a:r>
            <a:r>
              <a:rPr lang="en-US" altLang="ko-KR" sz="2800" dirty="0"/>
              <a:t>.</a:t>
            </a:r>
          </a:p>
          <a:p>
            <a:pPr algn="ctr"/>
            <a:endParaRPr lang="en-US" altLang="ko-KR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5956641" y="4065580"/>
            <a:ext cx="4435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“</a:t>
            </a:r>
            <a:r>
              <a:rPr lang="ko-KR" altLang="en-US" dirty="0"/>
              <a:t>원 버튼 타이밍 액션게임</a:t>
            </a:r>
            <a:r>
              <a:rPr lang="en-US" altLang="ko-KR" dirty="0"/>
              <a:t>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60525D-40C2-4F72-A0FB-4F44786DB200}"/>
              </a:ext>
            </a:extLst>
          </p:cNvPr>
          <p:cNvSpPr txBox="1"/>
          <p:nvPr/>
        </p:nvSpPr>
        <p:spPr>
          <a:xfrm>
            <a:off x="5638780" y="4805775"/>
            <a:ext cx="5070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땅에 떨어졌을 시 반발계수 </a:t>
            </a:r>
            <a:r>
              <a:rPr lang="en-US" altLang="ko-KR" dirty="0"/>
              <a:t>3/4, x</a:t>
            </a:r>
            <a:r>
              <a:rPr lang="ko-KR" altLang="en-US" dirty="0"/>
              <a:t>축 속도 </a:t>
            </a:r>
            <a:r>
              <a:rPr lang="en-US" altLang="ko-KR" dirty="0"/>
              <a:t>3/4</a:t>
            </a:r>
          </a:p>
          <a:p>
            <a:pPr algn="ctr"/>
            <a:r>
              <a:rPr lang="ko-KR" altLang="en-US" dirty="0"/>
              <a:t>적 위에 떨어졌을 시 반발계수 </a:t>
            </a:r>
            <a:r>
              <a:rPr lang="en-US" altLang="ko-KR" dirty="0"/>
              <a:t>5/6,x</a:t>
            </a:r>
            <a:r>
              <a:rPr lang="ko-KR" altLang="en-US" dirty="0"/>
              <a:t>축 속도 유지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69481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내용 개체 틀 3">
            <a:extLst>
              <a:ext uri="{FF2B5EF4-FFF2-40B4-BE49-F238E27FC236}">
                <a16:creationId xmlns:a16="http://schemas.microsoft.com/office/drawing/2014/main" id="{F9B05DE8-4AD4-4582-8ACB-F45A6A567C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5340991"/>
              </p:ext>
            </p:extLst>
          </p:nvPr>
        </p:nvGraphicFramePr>
        <p:xfrm>
          <a:off x="1081552" y="708159"/>
          <a:ext cx="10028896" cy="46775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9594">
                  <a:extLst>
                    <a:ext uri="{9D8B030D-6E8A-4147-A177-3AD203B41FA5}">
                      <a16:colId xmlns:a16="http://schemas.microsoft.com/office/drawing/2014/main" val="2734864528"/>
                    </a:ext>
                  </a:extLst>
                </a:gridCol>
                <a:gridCol w="8589302">
                  <a:extLst>
                    <a:ext uri="{9D8B030D-6E8A-4147-A177-3AD203B41FA5}">
                      <a16:colId xmlns:a16="http://schemas.microsoft.com/office/drawing/2014/main" val="3477969585"/>
                    </a:ext>
                  </a:extLst>
                </a:gridCol>
              </a:tblGrid>
              <a:tr h="4128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범위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6289085"/>
                  </a:ext>
                </a:extLst>
              </a:tr>
              <a:tr h="8578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배경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배경은 처음과 끝이 반복되어서 계속 가도 끝이 없는 듯한 스테이지 구현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1076351"/>
                  </a:ext>
                </a:extLst>
              </a:tr>
              <a:tr h="7619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물리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중력가속도를 도입하여 캐릭터가 점점 빠르게 떨어지는 효과를 구현</a:t>
                      </a:r>
                      <a:endParaRPr lang="en-US" altLang="ko-KR" sz="1800" dirty="0"/>
                    </a:p>
                    <a:p>
                      <a:pPr algn="ctr" latinLnBrk="1"/>
                      <a:r>
                        <a:rPr lang="ko-KR" altLang="en-US" sz="1800" dirty="0"/>
                        <a:t>바닥에 닿으면 반발계수가</a:t>
                      </a:r>
                      <a:r>
                        <a:rPr lang="en-US" altLang="ko-KR" sz="1800" dirty="0"/>
                        <a:t>3/4 ,  </a:t>
                      </a:r>
                      <a:r>
                        <a:rPr lang="ko-KR" altLang="en-US" sz="1800" dirty="0"/>
                        <a:t>적 위에 떨어지면 </a:t>
                      </a:r>
                      <a:r>
                        <a:rPr lang="en-US" altLang="ko-KR" sz="1800" dirty="0"/>
                        <a:t>5/6</a:t>
                      </a:r>
                      <a:r>
                        <a:rPr lang="ko-KR" altLang="en-US" sz="1800" dirty="0"/>
                        <a:t>으로 바뀐다</a:t>
                      </a: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851241"/>
                  </a:ext>
                </a:extLst>
              </a:tr>
              <a:tr h="10320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카메라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캐릭터의 </a:t>
                      </a:r>
                      <a:r>
                        <a:rPr lang="en-US" altLang="ko-KR" dirty="0"/>
                        <a:t>y</a:t>
                      </a:r>
                      <a:r>
                        <a:rPr lang="ko-KR" altLang="en-US" dirty="0"/>
                        <a:t>값이 </a:t>
                      </a:r>
                      <a:r>
                        <a:rPr lang="en-US" altLang="ko-KR" dirty="0"/>
                        <a:t>400 </a:t>
                      </a:r>
                      <a:r>
                        <a:rPr lang="ko-KR" altLang="en-US" dirty="0"/>
                        <a:t>이상이면 스테이지가 아래로 스크롤하여 마치 카메라가 캐릭터를 고정하여 찍는 듯한 효과 구현</a:t>
                      </a:r>
                    </a:p>
                    <a:p>
                      <a:pPr algn="ctr" latinLnBrk="1"/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011951"/>
                  </a:ext>
                </a:extLst>
              </a:tr>
              <a:tr h="8064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적 오브젝트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바닥의 적은 총 </a:t>
                      </a:r>
                      <a:r>
                        <a:rPr lang="en-US" altLang="ko-KR" sz="1800" dirty="0"/>
                        <a:t>10</a:t>
                      </a:r>
                      <a:r>
                        <a:rPr lang="ko-KR" altLang="en-US" sz="1800" dirty="0"/>
                        <a:t>마리이고 적들은 다양한 속도로 오른쪽을 향하여 달리고 있다</a:t>
                      </a:r>
                      <a:r>
                        <a:rPr lang="en-US" altLang="ko-KR" sz="1800" dirty="0"/>
                        <a:t>.</a:t>
                      </a:r>
                    </a:p>
                    <a:p>
                      <a:pPr algn="ctr" latinLnBrk="1"/>
                      <a:r>
                        <a:rPr lang="ko-KR" altLang="en-US" sz="1800" dirty="0"/>
                        <a:t>주인공과 충돌할 시 주인공은 떨어지는 속도의 </a:t>
                      </a:r>
                      <a:r>
                        <a:rPr lang="en-US" altLang="ko-KR" sz="1800" dirty="0"/>
                        <a:t>5/6</a:t>
                      </a:r>
                      <a:r>
                        <a:rPr lang="ko-KR" altLang="en-US" sz="1800" dirty="0"/>
                        <a:t>속도로 튀어 오른다</a:t>
                      </a: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413233"/>
                  </a:ext>
                </a:extLst>
              </a:tr>
              <a:tr h="8064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스테이지는 처음과 끝이 반복되어서 계속 가도 끝이 없는 듯한 스테이지 구현</a:t>
                      </a:r>
                      <a:r>
                        <a:rPr lang="en-US" altLang="ko-KR" baseline="0" dirty="0"/>
                        <a:t>(</a:t>
                      </a:r>
                      <a:r>
                        <a:rPr lang="ko-KR" altLang="en-US" baseline="0" dirty="0"/>
                        <a:t>루프</a:t>
                      </a:r>
                      <a:r>
                        <a:rPr lang="en-US" altLang="ko-KR" baseline="0" dirty="0"/>
                        <a:t>), </a:t>
                      </a:r>
                      <a:r>
                        <a:rPr lang="ko-KR" altLang="en-US" baseline="0" dirty="0"/>
                        <a:t>캐릭터가 달리는 애니메이션</a:t>
                      </a:r>
                      <a:r>
                        <a:rPr lang="en-US" altLang="ko-KR" baseline="0" dirty="0"/>
                        <a:t>, </a:t>
                      </a:r>
                      <a:r>
                        <a:rPr lang="ko-KR" altLang="en-US" baseline="0" dirty="0"/>
                        <a:t>적들이 달리는 애니메이션</a:t>
                      </a:r>
                      <a:endParaRPr lang="en-US" altLang="ko-KR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231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5168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1308622"/>
              </p:ext>
            </p:extLst>
          </p:nvPr>
        </p:nvGraphicFramePr>
        <p:xfrm>
          <a:off x="1450180" y="481417"/>
          <a:ext cx="9291640" cy="5895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7303">
                  <a:extLst>
                    <a:ext uri="{9D8B030D-6E8A-4147-A177-3AD203B41FA5}">
                      <a16:colId xmlns:a16="http://schemas.microsoft.com/office/drawing/2014/main" val="2821535693"/>
                    </a:ext>
                  </a:extLst>
                </a:gridCol>
                <a:gridCol w="576027">
                  <a:extLst>
                    <a:ext uri="{9D8B030D-6E8A-4147-A177-3AD203B41FA5}">
                      <a16:colId xmlns:a16="http://schemas.microsoft.com/office/drawing/2014/main" val="1627057898"/>
                    </a:ext>
                  </a:extLst>
                </a:gridCol>
                <a:gridCol w="7028310">
                  <a:extLst>
                    <a:ext uri="{9D8B030D-6E8A-4147-A177-3AD203B41FA5}">
                      <a16:colId xmlns:a16="http://schemas.microsoft.com/office/drawing/2014/main" val="3007609329"/>
                    </a:ext>
                  </a:extLst>
                </a:gridCol>
              </a:tblGrid>
              <a:tr h="33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58479"/>
                  </a:ext>
                </a:extLst>
              </a:tr>
              <a:tr h="29411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1</a:t>
                      </a:r>
                      <a:r>
                        <a:rPr lang="ko-KR" altLang="en-US" sz="1400" b="1" dirty="0"/>
                        <a:t>주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en-US" altLang="ko-KR" sz="1400" b="1" dirty="0"/>
                        <a:t>10.23 ~ 10.29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비트맵 수집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141992"/>
                  </a:ext>
                </a:extLst>
              </a:tr>
              <a:tr h="29411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주인공달리기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/>
                        <a:t>주인공 점프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/>
                        <a:t>적 달리기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/>
                        <a:t>스테이지</a:t>
                      </a:r>
                      <a:r>
                        <a:rPr lang="en-US" altLang="ko-KR" sz="1400" b="0" dirty="0"/>
                        <a:t>1 </a:t>
                      </a:r>
                      <a:r>
                        <a:rPr lang="ko-KR" altLang="en-US" sz="1400" b="0" dirty="0"/>
                        <a:t>배경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/>
                        <a:t>스테이지 </a:t>
                      </a:r>
                      <a:r>
                        <a:rPr lang="en-US" altLang="ko-KR" sz="1400" b="0" dirty="0"/>
                        <a:t>2 </a:t>
                      </a:r>
                      <a:r>
                        <a:rPr lang="ko-KR" altLang="en-US" sz="1400" b="0" dirty="0"/>
                        <a:t>배경 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350308"/>
                  </a:ext>
                </a:extLst>
              </a:tr>
              <a:tr h="29411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2</a:t>
                      </a:r>
                      <a:r>
                        <a:rPr lang="ko-KR" altLang="en-US" sz="1400" b="1" dirty="0"/>
                        <a:t>주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en-US" altLang="ko-KR" sz="1400" b="1" dirty="0"/>
                        <a:t>10.30~ 11.5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캐릭터 물리처리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108359"/>
                  </a:ext>
                </a:extLst>
              </a:tr>
              <a:tr h="29411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중력가속도를 설정하고 캐릭터가 포물선 운동을 하고있는 것을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611379"/>
                  </a:ext>
                </a:extLst>
              </a:tr>
              <a:tr h="29411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3</a:t>
                      </a:r>
                      <a:r>
                        <a:rPr lang="ko-KR" altLang="en-US" sz="1400" b="1" dirty="0"/>
                        <a:t>주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en-US" altLang="ko-KR" sz="1400" b="1" dirty="0"/>
                        <a:t>11.6~11.12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캐릭터물리처리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0150147"/>
                  </a:ext>
                </a:extLst>
              </a:tr>
              <a:tr h="5042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캐릭터가 바닥에 부딪힐 때 반발 계수를 설정하여 바닥에서 튀어 오르는 정도와 물리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672378"/>
                  </a:ext>
                </a:extLst>
              </a:tr>
              <a:tr h="29411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4</a:t>
                      </a:r>
                      <a:r>
                        <a:rPr lang="ko-KR" altLang="en-US" sz="1400" b="1" dirty="0"/>
                        <a:t>주</a:t>
                      </a:r>
                      <a:endParaRPr lang="en-US" altLang="ko-KR" sz="1400" b="1" dirty="0"/>
                    </a:p>
                    <a:p>
                      <a:pPr algn="ctr" latinLnBrk="1"/>
                      <a:r>
                        <a:rPr lang="en-US" altLang="ko-KR" sz="1400" b="1" dirty="0"/>
                        <a:t>11.13~ 11.19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적 오브젝트</a:t>
                      </a:r>
                      <a:r>
                        <a:rPr lang="en-US" altLang="ko-KR" sz="1400" b="0" dirty="0"/>
                        <a:t>(</a:t>
                      </a:r>
                      <a:r>
                        <a:rPr lang="ko-KR" altLang="en-US" sz="1400" b="0" dirty="0"/>
                        <a:t>바닥에 뛰어다니는 적</a:t>
                      </a:r>
                      <a:r>
                        <a:rPr lang="en-US" altLang="ko-KR" sz="1400" b="0" dirty="0"/>
                        <a:t>)</a:t>
                      </a:r>
                      <a:r>
                        <a:rPr lang="ko-KR" altLang="en-US" sz="1400" b="0" dirty="0"/>
                        <a:t> 생성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302516"/>
                  </a:ext>
                </a:extLst>
              </a:tr>
              <a:tr h="5882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주인공과 여러 바닥 적 중 하나가 충돌하면 주인공의 </a:t>
                      </a:r>
                      <a:r>
                        <a:rPr lang="en-US" altLang="ko-KR" sz="1400" b="0" dirty="0"/>
                        <a:t>x</a:t>
                      </a:r>
                      <a:r>
                        <a:rPr lang="ko-KR" altLang="en-US" sz="1400" b="0" dirty="0"/>
                        <a:t>축속도는 줄어들지 않고 </a:t>
                      </a:r>
                      <a:r>
                        <a:rPr lang="en-US" altLang="ko-KR" sz="1400" b="0" dirty="0"/>
                        <a:t>y</a:t>
                      </a:r>
                      <a:r>
                        <a:rPr lang="ko-KR" altLang="en-US" sz="1400" b="0" dirty="0"/>
                        <a:t>축 속도의 </a:t>
                      </a:r>
                      <a:r>
                        <a:rPr lang="en-US" altLang="ko-KR" sz="1400" b="0" dirty="0"/>
                        <a:t>5/6</a:t>
                      </a:r>
                      <a:r>
                        <a:rPr lang="ko-KR" altLang="en-US" sz="1400" b="0" dirty="0"/>
                        <a:t>만큼 다시 튀어 오름</a:t>
                      </a:r>
                      <a:r>
                        <a:rPr lang="en-US" altLang="ko-KR" sz="1400" b="0" dirty="0"/>
                        <a:t>.</a:t>
                      </a:r>
                      <a:endParaRPr lang="ko-KR" altLang="en-US" sz="1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002680"/>
                  </a:ext>
                </a:extLst>
              </a:tr>
              <a:tr h="7142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5</a:t>
                      </a:r>
                      <a:r>
                        <a:rPr lang="ko-KR" altLang="en-US" sz="1400" b="1" dirty="0"/>
                        <a:t>주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/>
                        <a:t>하늘에 날아다니는 적 오브젝트 생성</a:t>
                      </a:r>
                      <a:endParaRPr lang="en-US" altLang="ko-KR" sz="1400" b="0" dirty="0"/>
                    </a:p>
                    <a:p>
                      <a:pPr algn="ctr" latinLnBrk="1"/>
                      <a:r>
                        <a:rPr lang="ko-KR" altLang="en-US" sz="1400" b="0" dirty="0"/>
                        <a:t>적과 충돌하면 골드 획득</a:t>
                      </a:r>
                      <a:endParaRPr lang="en-US" altLang="ko-KR" sz="1400" b="0" dirty="0"/>
                    </a:p>
                    <a:p>
                      <a:pPr algn="ctr" latinLnBrk="1"/>
                      <a:r>
                        <a:rPr lang="ko-KR" altLang="en-US" sz="1400" b="0" dirty="0"/>
                        <a:t>스페이스바 입력 시 주인공은 땅을 향하여 빠르게 낙하한다</a:t>
                      </a:r>
                      <a:r>
                        <a:rPr lang="en-US" altLang="ko-KR" sz="1400" b="0" dirty="0"/>
                        <a:t>.</a:t>
                      </a:r>
                      <a:endParaRPr lang="ko-KR" altLang="en-US" sz="1400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274211"/>
                  </a:ext>
                </a:extLst>
              </a:tr>
              <a:tr h="33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6</a:t>
                      </a:r>
                      <a:r>
                        <a:rPr lang="ko-KR" altLang="en-US" sz="1400" b="1" dirty="0"/>
                        <a:t>주</a:t>
                      </a:r>
                    </a:p>
                  </a:txBody>
                  <a:tcPr/>
                </a:tc>
                <a:tc rowSpan="3" gridSpan="2">
                  <a:txBody>
                    <a:bodyPr/>
                    <a:lstStyle/>
                    <a:p>
                      <a:pPr algn="ctr" latinLnBrk="1"/>
                      <a:endParaRPr lang="en-US" altLang="ko-KR" sz="1400" b="0" dirty="0"/>
                    </a:p>
                    <a:p>
                      <a:pPr algn="ctr" latinLnBrk="1"/>
                      <a:endParaRPr lang="en-US" altLang="ko-KR" sz="1400" b="0" dirty="0"/>
                    </a:p>
                    <a:p>
                      <a:pPr algn="ctr" latinLnBrk="1"/>
                      <a:r>
                        <a:rPr lang="ko-KR" altLang="en-US" sz="1400" b="0" dirty="0"/>
                        <a:t>주인공 </a:t>
                      </a:r>
                      <a:r>
                        <a:rPr lang="en-US" altLang="ko-KR" sz="1400" b="0" dirty="0"/>
                        <a:t>x</a:t>
                      </a:r>
                      <a:r>
                        <a:rPr lang="ko-KR" altLang="en-US" sz="1400" b="0" dirty="0"/>
                        <a:t>축 속도 향상과 높이 뛰는 것에 도움을 주는 아이템 오브젝트 구상 및 생성</a:t>
                      </a:r>
                    </a:p>
                  </a:txBody>
                  <a:tcPr/>
                </a:tc>
                <a:tc rowSpan="3" hMerge="1"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114771"/>
                  </a:ext>
                </a:extLst>
              </a:tr>
              <a:tr h="33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7</a:t>
                      </a:r>
                      <a:r>
                        <a:rPr lang="ko-KR" altLang="en-US" sz="1400" b="1" dirty="0"/>
                        <a:t>주</a:t>
                      </a:r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0410928"/>
                  </a:ext>
                </a:extLst>
              </a:tr>
              <a:tr h="33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8</a:t>
                      </a:r>
                      <a:r>
                        <a:rPr lang="ko-KR" altLang="en-US" sz="1400" b="1" dirty="0"/>
                        <a:t>주</a:t>
                      </a:r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7077167"/>
                  </a:ext>
                </a:extLst>
              </a:tr>
              <a:tr h="33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9</a:t>
                      </a:r>
                      <a:r>
                        <a:rPr lang="ko-KR" altLang="en-US" sz="1400" b="1" dirty="0"/>
                        <a:t>주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주인공의 처음 발사 속도</a:t>
                      </a:r>
                      <a:r>
                        <a:rPr lang="en-US" altLang="ko-KR" sz="1400" b="0" dirty="0"/>
                        <a:t>, </a:t>
                      </a:r>
                      <a:r>
                        <a:rPr lang="ko-KR" altLang="en-US" sz="1400" b="0" dirty="0"/>
                        <a:t>최고속도나 반발계수를 높일 수 있는 상점 구현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0770656"/>
                  </a:ext>
                </a:extLst>
              </a:tr>
              <a:tr h="33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/>
                        <a:t>제 </a:t>
                      </a:r>
                      <a:r>
                        <a:rPr lang="en-US" altLang="ko-KR" sz="1400" b="1" dirty="0"/>
                        <a:t>10</a:t>
                      </a:r>
                      <a:r>
                        <a:rPr lang="ko-KR" altLang="en-US" sz="1400" b="1" dirty="0"/>
                        <a:t>주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게임 오버와 최고 점수 기록 구현</a:t>
                      </a:r>
                      <a:endParaRPr lang="en-US" altLang="ko-KR" sz="1400" b="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/>
                        <a:t>및 마무리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5255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5633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9497ADCF-12FE-43E5-ADE6-77EF15B221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795" t="2986" r="18944" b="10668"/>
          <a:stretch/>
        </p:blipFill>
        <p:spPr>
          <a:xfrm>
            <a:off x="1972811" y="380576"/>
            <a:ext cx="8246378" cy="6096848"/>
          </a:xfrm>
        </p:spPr>
      </p:pic>
    </p:spTree>
    <p:extLst>
      <p:ext uri="{BB962C8B-B14F-4D97-AF65-F5344CB8AC3E}">
        <p14:creationId xmlns:p14="http://schemas.microsoft.com/office/powerpoint/2010/main" val="3730398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o2D Canvas (800x600) 500.00 FPS 2017-11-22 오전 1_02_44">
            <a:hlinkClick r:id="" action="ppaction://media"/>
            <a:extLst>
              <a:ext uri="{FF2B5EF4-FFF2-40B4-BE49-F238E27FC236}">
                <a16:creationId xmlns:a16="http://schemas.microsoft.com/office/drawing/2014/main" id="{C7A919E9-1E0C-4E84-969D-83F6408394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4697" y="172648"/>
            <a:ext cx="8682606" cy="6512704"/>
          </a:xfrm>
        </p:spPr>
      </p:pic>
    </p:spTree>
    <p:extLst>
      <p:ext uri="{BB962C8B-B14F-4D97-AF65-F5344CB8AC3E}">
        <p14:creationId xmlns:p14="http://schemas.microsoft.com/office/powerpoint/2010/main" val="113342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9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TM10001114[[fn=갤러리]]</Template>
  <TotalTime>616</TotalTime>
  <Words>350</Words>
  <Application>Microsoft Office PowerPoint</Application>
  <PresentationFormat>와이드스크린</PresentationFormat>
  <Paragraphs>66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휴먼엑스포</vt:lpstr>
      <vt:lpstr>Arial</vt:lpstr>
      <vt:lpstr>Rockwell</vt:lpstr>
      <vt:lpstr>Gallery</vt:lpstr>
      <vt:lpstr>멀리 날리기</vt:lpstr>
      <vt:lpstr>타이밍을 맞춰 클릭해 황소를 멀리 날린다.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황소 날리기</dc:title>
  <dc:creator>JONG</dc:creator>
  <cp:lastModifiedBy>ChaJongWon</cp:lastModifiedBy>
  <cp:revision>63</cp:revision>
  <dcterms:created xsi:type="dcterms:W3CDTF">2017-10-21T03:55:38Z</dcterms:created>
  <dcterms:modified xsi:type="dcterms:W3CDTF">2017-11-21T18:37:28Z</dcterms:modified>
</cp:coreProperties>
</file>

<file path=docProps/thumbnail.jpeg>
</file>